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6" r:id="rId2"/>
    <p:sldMasterId id="2147483688" r:id="rId3"/>
    <p:sldMasterId id="2147483691" r:id="rId4"/>
  </p:sldMasterIdLst>
  <p:notesMasterIdLst>
    <p:notesMasterId r:id="rId11"/>
  </p:notesMasterIdLst>
  <p:handoutMasterIdLst>
    <p:handoutMasterId r:id="rId12"/>
  </p:handoutMasterIdLst>
  <p:sldIdLst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11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6C7E170F-3ABF-4CE7-8064-0D8E2A8861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76890AD-379D-418F-8C09-FCA75261DA8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D9159-C117-4A89-A01A-21C175ED86CA}" type="datetimeFigureOut">
              <a:rPr lang="es-MX" smtClean="0"/>
              <a:t>22/06/2021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64C8B37-90A4-429F-B8CA-C175CDF78E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9976248-8466-4CF1-8CE5-CDB82DD5BE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FF373-52F9-49D8-8D65-602C4259F8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6380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6F34C-2B1F-4DF3-845F-04C29BD8D4FC}" type="datetimeFigureOut">
              <a:rPr lang="es-MX" smtClean="0"/>
              <a:t>22/06/2021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F3BAE-0545-4907-B455-32E1A6074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1466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9908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11376" y="1127726"/>
            <a:ext cx="8321247" cy="46025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529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06/2021 del 30 de Junio de 2021</a:t>
            </a:r>
          </a:p>
        </p:txBody>
      </p:sp>
    </p:spTree>
    <p:extLst>
      <p:ext uri="{BB962C8B-B14F-4D97-AF65-F5344CB8AC3E}">
        <p14:creationId xmlns:p14="http://schemas.microsoft.com/office/powerpoint/2010/main" val="201350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06/2021 del 30 de Junio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6475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267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042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608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1.jpg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0916" y="-2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06/2021 del 30 de Junio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32232" y="64757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1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1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58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0"/>
            <a:ext cx="1688548" cy="576815"/>
          </a:xfrm>
          <a:prstGeom prst="rect">
            <a:avLst/>
          </a:prstGeom>
        </p:spPr>
      </p:pic>
      <p:sp>
        <p:nvSpPr>
          <p:cNvPr id="39" name="2 Rectángulo"/>
          <p:cNvSpPr/>
          <p:nvPr/>
        </p:nvSpPr>
        <p:spPr>
          <a:xfrm>
            <a:off x="1" y="1618693"/>
            <a:ext cx="914400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6181" y="645188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51986"/>
            <a:ext cx="6736566" cy="445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F18D7904-7BD9-46DE-A44C-B19DEFCF64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2965" y="1142761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8238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06/2021 del 30 de Junio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2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06/2021 del 30 de Junio de 2021</a:t>
            </a:r>
          </a:p>
        </p:txBody>
      </p:sp>
    </p:spTree>
    <p:extLst>
      <p:ext uri="{BB962C8B-B14F-4D97-AF65-F5344CB8AC3E}">
        <p14:creationId xmlns:p14="http://schemas.microsoft.com/office/powerpoint/2010/main" val="154832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06/2021 del 30 de Junio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 userDrawn="1"/>
        </p:nvSpPr>
        <p:spPr>
          <a:xfrm>
            <a:off x="-6351" y="1193386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9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A10195-48BF-4DA7-BBB5-38BC94549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2152626"/>
            <a:ext cx="5742296" cy="1470025"/>
          </a:xfrm>
        </p:spPr>
        <p:txBody>
          <a:bodyPr/>
          <a:lstStyle/>
          <a:p>
            <a:r>
              <a:rPr lang="es-MX" dirty="0"/>
              <a:t>Distribución de Afiliados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A836C62-42B2-4006-8442-F3C17F24B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Mayo 2021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227FF27-7FFF-4208-B5AC-FB3C0B832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</a:t>
            </a:r>
            <a:endParaRPr 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329F790-D62F-4EE7-A5F5-1F90ECD05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902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3137374-2F3A-4444-94DC-6150406FAE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456D932C-784A-410B-8D24-07703EB93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0" dirty="0"/>
              <a:t>Distribución de Afiliados Mayo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01F2C7-3582-4685-B514-11EBDEEA72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06/2021 del 30 de Junio de 2021</a:t>
            </a:r>
            <a:endParaRPr lang="es-MX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2043BC4-56BE-48AF-BEFD-A5560F2E7265}"/>
              </a:ext>
            </a:extLst>
          </p:cNvPr>
          <p:cNvSpPr txBox="1"/>
          <p:nvPr/>
        </p:nvSpPr>
        <p:spPr>
          <a:xfrm>
            <a:off x="42103" y="2898049"/>
            <a:ext cx="889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*Se determina en base a la tabla de porcentajes de aportación establecida en el Artículo 39 de la Ley del Instituto de Pensiones del Estado de Jalisco.</a:t>
            </a:r>
            <a:endParaRPr lang="es-MX" sz="1600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FE3308AE-03B7-429E-B1D3-AB39532806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4" y="4293909"/>
            <a:ext cx="2459333" cy="113531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9F0CA75E-730E-449F-82EB-783D246AD0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36" y="911994"/>
            <a:ext cx="8892558" cy="198605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F1334707-559A-40D1-80D6-E8422DB53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4690" y="3486800"/>
            <a:ext cx="4590686" cy="274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696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95A312E-02CC-4B15-AF92-64D2369E96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5C9419E-8A2E-44D1-9842-0D15F9E21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b="0" dirty="0"/>
              <a:t>Distribución de Afiliados Mayo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169BEB-03FC-4016-A939-5A95CFF9B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06/2021 del 30 de Junio de 2021</a:t>
            </a:r>
            <a:endParaRPr lang="es-MX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CB76DD27-DB0A-4C57-AA86-143F9188C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3" y="3223894"/>
            <a:ext cx="4974377" cy="184393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18C52771-CDEE-4DAD-BB52-BE34F565B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1" y="799305"/>
            <a:ext cx="3312369" cy="242458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344B9C2F-87D4-4FA3-BE52-827B71C5A4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3" y="1096129"/>
            <a:ext cx="4974378" cy="183031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BE349ED-299C-4AA9-AD27-3874F80921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6796" y="5248063"/>
            <a:ext cx="2459333" cy="1135313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0AAD3F04-E226-4FB8-A244-3EAF778582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1" y="3223894"/>
            <a:ext cx="3522189" cy="256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88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86282A1-D457-4D22-8F38-E15D2A747E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8D1C22D3-956E-4C8C-9CF0-726E05629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9896" y="45665"/>
            <a:ext cx="6742300" cy="489346"/>
          </a:xfrm>
        </p:spPr>
        <p:txBody>
          <a:bodyPr/>
          <a:lstStyle/>
          <a:p>
            <a:pPr algn="ctr"/>
            <a:r>
              <a:rPr lang="es-MX" sz="2000" b="0" dirty="0"/>
              <a:t>Distribución de Pensionados por Edad y Tipo</a:t>
            </a:r>
            <a:br>
              <a:rPr lang="es-MX" sz="2000" b="0" dirty="0"/>
            </a:br>
            <a:r>
              <a:rPr lang="es-MX" sz="2000" b="0" dirty="0"/>
              <a:t>Mayo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A61FFE-C719-41A7-96E6-D5E1FF5F3D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06/2021 del 30 de Junio de 2021</a:t>
            </a:r>
            <a:endParaRPr lang="es-MX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19EF1D4-29C0-42EC-9DA2-2F4D386DC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446" y="996185"/>
            <a:ext cx="8558804" cy="486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43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6033D9E-579C-4D36-B7AF-4050C2DFF7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1A543C85-ABA0-48DB-8E1C-C1D5144C2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1600" dirty="0"/>
              <a:t>Distribución de Pensionados por Tipo de Pensión, Rango, de Edad y Pensión Promedio Mayo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EEA988-8CFF-4B01-A3C8-4781C1728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06/2021 del 30 de Junio de 2021</a:t>
            </a:r>
            <a:endParaRPr lang="es-MX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0EF929E-742C-44B4-B7BF-1548741C1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38" y="980728"/>
            <a:ext cx="8934959" cy="4843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206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206F65-31D3-4ABE-B9D1-00AD97A6AC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5631528-AD41-4B9D-A5C6-DC19F52E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1600" dirty="0"/>
              <a:t>Pensionados por Tipo de Pensión, Rango de Edad y Pensión Mensual a Mayo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40B9340-CAC9-4BB4-9CC3-95F1CAB87F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06/2021 del 30 de Junio de 2021</a:t>
            </a:r>
            <a:endParaRPr lang="es-MX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FE53DB8-D93F-46CD-A9D7-72FFD6700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514" y="1071177"/>
            <a:ext cx="8712971" cy="480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6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2.xml><?xml version="1.0" encoding="utf-8"?>
<a:theme xmlns:a="http://schemas.openxmlformats.org/drawingml/2006/main" name="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364</TotalTime>
  <Words>146</Words>
  <Application>Microsoft Office PowerPoint</Application>
  <PresentationFormat>Presentación en pantalla (4:3)</PresentationFormat>
  <Paragraphs>20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6</vt:i4>
      </vt:variant>
    </vt:vector>
  </HeadingPairs>
  <TitlesOfParts>
    <vt:vector size="14" baseType="lpstr">
      <vt:lpstr>Abadi Extra Light</vt:lpstr>
      <vt:lpstr>Arial</vt:lpstr>
      <vt:lpstr>Calibri</vt:lpstr>
      <vt:lpstr>Gill Sans MT</vt:lpstr>
      <vt:lpstr>Tema Sesiones</vt:lpstr>
      <vt:lpstr>plantilla ipejal 2019</vt:lpstr>
      <vt:lpstr>1_plantilla ipejal 2019</vt:lpstr>
      <vt:lpstr>1_Tema Sesiones</vt:lpstr>
      <vt:lpstr>Distribución de Afiliados </vt:lpstr>
      <vt:lpstr>Distribución de Afiliados Mayo 2021</vt:lpstr>
      <vt:lpstr>Distribución de Afiliados Mayo 2021</vt:lpstr>
      <vt:lpstr>Distribución de Pensionados por Edad y Tipo Mayo 2021</vt:lpstr>
      <vt:lpstr>Distribución de Pensionados por Tipo de Pensión, Rango, de Edad y Pensión Promedio Mayo 2021</vt:lpstr>
      <vt:lpstr>Pensionados por Tipo de Pensión, Rango de Edad y Pensión Mensual a Mayo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29</cp:revision>
  <dcterms:created xsi:type="dcterms:W3CDTF">2021-03-16T17:19:45Z</dcterms:created>
  <dcterms:modified xsi:type="dcterms:W3CDTF">2021-06-22T19:57:15Z</dcterms:modified>
</cp:coreProperties>
</file>